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63" r:id="rId4"/>
    <p:sldId id="264" r:id="rId5"/>
    <p:sldId id="265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1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2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6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0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5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ch-subscribe-request@lists.purdue.edu?subject=subscri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ch-subscribe-request@lists.purdue.edu?subject=subscri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45733760-5BC2-FE4D-3D7A-ED19DA9C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4077" y="1144075"/>
            <a:ext cx="10060552" cy="7772401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7350F3D3-23FC-B80C-91D2-AA25131B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47" y="7551267"/>
            <a:ext cx="2386505" cy="2370655"/>
          </a:xfrm>
          <a:prstGeom prst="rect">
            <a:avLst/>
          </a:prstGeom>
        </p:spPr>
      </p:pic>
      <p:pic>
        <p:nvPicPr>
          <p:cNvPr id="6" name="Picture 6" descr="A picture containing text, vegetable, different, variety&#10;&#10;Description automatically generated">
            <a:extLst>
              <a:ext uri="{FF2B5EF4-FFF2-40B4-BE49-F238E27FC236}">
                <a16:creationId xmlns:a16="http://schemas.microsoft.com/office/drawing/2014/main" id="{4A5A10FF-4ED0-9110-9D21-E16ABA62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58" y="3160"/>
            <a:ext cx="7789169" cy="40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45733760-5BC2-FE4D-3D7A-ED19DA9C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4077" y="1144075"/>
            <a:ext cx="10060552" cy="7772401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7350F3D3-23FC-B80C-91D2-AA25131B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46" y="7584804"/>
            <a:ext cx="2427306" cy="2411185"/>
          </a:xfrm>
          <a:prstGeom prst="rect">
            <a:avLst/>
          </a:prstGeom>
        </p:spPr>
      </p:pic>
      <p:pic>
        <p:nvPicPr>
          <p:cNvPr id="6" name="Picture 6" descr="A picture containing text, vegetable, different, variety&#10;&#10;Description automatically generated">
            <a:extLst>
              <a:ext uri="{FF2B5EF4-FFF2-40B4-BE49-F238E27FC236}">
                <a16:creationId xmlns:a16="http://schemas.microsoft.com/office/drawing/2014/main" id="{4A5A10FF-4ED0-9110-9D21-E16ABA62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58" y="3160"/>
            <a:ext cx="7789169" cy="4048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B9C34-75A4-25B2-607B-01457959D18B}"/>
              </a:ext>
            </a:extLst>
          </p:cNvPr>
          <p:cNvSpPr txBox="1"/>
          <p:nvPr/>
        </p:nvSpPr>
        <p:spPr>
          <a:xfrm>
            <a:off x="1649152" y="6997021"/>
            <a:ext cx="4474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cumin Pro" panose="020B0504020202020204" pitchFamily="34" charset="0"/>
              </a:rPr>
              <a:t>Read the latest issue NOW!</a:t>
            </a:r>
          </a:p>
        </p:txBody>
      </p:sp>
    </p:spTree>
    <p:extLst>
      <p:ext uri="{BB962C8B-B14F-4D97-AF65-F5344CB8AC3E}">
        <p14:creationId xmlns:p14="http://schemas.microsoft.com/office/powerpoint/2010/main" val="151010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45733760-5BC2-FE4D-3D7A-ED19DA9C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4077" y="1144075"/>
            <a:ext cx="10060552" cy="7772401"/>
          </a:xfrm>
          <a:prstGeom prst="rect">
            <a:avLst/>
          </a:prstGeom>
        </p:spPr>
      </p:pic>
      <p:pic>
        <p:nvPicPr>
          <p:cNvPr id="6" name="Picture 6" descr="A picture containing text, vegetable, different, variety&#10;&#10;Description automatically generated">
            <a:extLst>
              <a:ext uri="{FF2B5EF4-FFF2-40B4-BE49-F238E27FC236}">
                <a16:creationId xmlns:a16="http://schemas.microsoft.com/office/drawing/2014/main" id="{4A5A10FF-4ED0-9110-9D21-E16ABA62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8" y="3160"/>
            <a:ext cx="7789169" cy="4048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21B02-7F67-0834-2E14-8485638C9A3D}"/>
              </a:ext>
            </a:extLst>
          </p:cNvPr>
          <p:cNvSpPr txBox="1"/>
          <p:nvPr/>
        </p:nvSpPr>
        <p:spPr>
          <a:xfrm>
            <a:off x="11211" y="6893614"/>
            <a:ext cx="777240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cumin Pro" panose="020B0504020202020204" pitchFamily="34" charset="0"/>
              </a:rPr>
              <a:t>Subscribe to the Vegetable Crops Hotline Newsletter to receive up-to-date information about vegetable production and farm management from Purdue specialists and guest authors. Or search our extensive database.</a:t>
            </a:r>
          </a:p>
          <a:p>
            <a:pPr algn="ctr"/>
            <a:endParaRPr lang="en-US" sz="2000" dirty="0">
              <a:latin typeface="Acumin Pro" panose="020B0504020202020204" pitchFamily="34" charset="0"/>
            </a:endParaRP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Sign up for an electronic newsletter alert by sending an email to</a:t>
            </a: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 </a:t>
            </a:r>
            <a:r>
              <a:rPr lang="en-US" sz="2000" b="1" i="0" u="sng" dirty="0">
                <a:effectLst/>
                <a:latin typeface="acumin-pro"/>
                <a:hlinkClick r:id="rId4"/>
              </a:rPr>
              <a:t>vch-subscribe-request@lists.purdue.edu</a:t>
            </a:r>
            <a:r>
              <a:rPr lang="en-US" sz="2000" dirty="0">
                <a:latin typeface="Acumin Pro" panose="020B0504020202020204" pitchFamily="34" charset="0"/>
              </a:rPr>
              <a:t> </a:t>
            </a: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or</a:t>
            </a: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Ask your County Educator for a form to sign up for a hard copy that is sent by U.S. Mail.</a:t>
            </a:r>
          </a:p>
        </p:txBody>
      </p:sp>
    </p:spTree>
    <p:extLst>
      <p:ext uri="{BB962C8B-B14F-4D97-AF65-F5344CB8AC3E}">
        <p14:creationId xmlns:p14="http://schemas.microsoft.com/office/powerpoint/2010/main" val="41121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45733760-5BC2-FE4D-3D7A-ED19DA9C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4077" y="1144075"/>
            <a:ext cx="10060552" cy="7772401"/>
          </a:xfrm>
          <a:prstGeom prst="rect">
            <a:avLst/>
          </a:prstGeom>
        </p:spPr>
      </p:pic>
      <p:pic>
        <p:nvPicPr>
          <p:cNvPr id="6" name="Picture 6" descr="A picture containing text, vegetable, different, variety&#10;&#10;Description automatically generated">
            <a:extLst>
              <a:ext uri="{FF2B5EF4-FFF2-40B4-BE49-F238E27FC236}">
                <a16:creationId xmlns:a16="http://schemas.microsoft.com/office/drawing/2014/main" id="{4A5A10FF-4ED0-9110-9D21-E16ABA62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8" y="3160"/>
            <a:ext cx="7789169" cy="4048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F09A9-65DB-28F2-2149-FC66FB4005D5}"/>
              </a:ext>
            </a:extLst>
          </p:cNvPr>
          <p:cNvSpPr txBox="1"/>
          <p:nvPr/>
        </p:nvSpPr>
        <p:spPr>
          <a:xfrm>
            <a:off x="-11213" y="7816944"/>
            <a:ext cx="778361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cumin Pro" panose="020B0504020202020204" pitchFamily="34" charset="0"/>
              </a:rPr>
              <a:t>Subscribe to the Vegetable Crops Hotline Newsletter to receive up-to-date information about vegetable production and farm management from Purdue specialists and guest authors. Or search our extensive database.</a:t>
            </a:r>
          </a:p>
          <a:p>
            <a:pPr algn="ctr"/>
            <a:endParaRPr lang="en-US" sz="2000" dirty="0">
              <a:latin typeface="Acumin Pro" panose="020B0504020202020204" pitchFamily="34" charset="0"/>
            </a:endParaRP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Sign up for an electronic newsletter alert by sending an email to</a:t>
            </a: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 </a:t>
            </a:r>
            <a:r>
              <a:rPr lang="en-US" sz="2000" b="1" i="0" u="sng" dirty="0">
                <a:effectLst/>
                <a:latin typeface="acumin-pro"/>
                <a:hlinkClick r:id="rId4"/>
              </a:rPr>
              <a:t>vch-subscribe-request@lists.purdue.edu</a:t>
            </a:r>
            <a:r>
              <a:rPr lang="en-US" sz="2000" dirty="0">
                <a:latin typeface="Acumin Pro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13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45733760-5BC2-FE4D-3D7A-ED19DA9C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4077" y="1144075"/>
            <a:ext cx="10060552" cy="7772401"/>
          </a:xfrm>
          <a:prstGeom prst="rect">
            <a:avLst/>
          </a:prstGeom>
        </p:spPr>
      </p:pic>
      <p:pic>
        <p:nvPicPr>
          <p:cNvPr id="6" name="Picture 6" descr="A picture containing text, vegetable, different, variety&#10;&#10;Description automatically generated">
            <a:extLst>
              <a:ext uri="{FF2B5EF4-FFF2-40B4-BE49-F238E27FC236}">
                <a16:creationId xmlns:a16="http://schemas.microsoft.com/office/drawing/2014/main" id="{4A5A10FF-4ED0-9110-9D21-E16ABA62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8" y="3160"/>
            <a:ext cx="7789169" cy="4048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BFB782-CF04-FB98-2B4B-5EF6C66A175E}"/>
              </a:ext>
            </a:extLst>
          </p:cNvPr>
          <p:cNvSpPr txBox="1"/>
          <p:nvPr/>
        </p:nvSpPr>
        <p:spPr>
          <a:xfrm>
            <a:off x="-22424" y="7192918"/>
            <a:ext cx="779482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cumin Pro" panose="020B0504020202020204" pitchFamily="34" charset="0"/>
              </a:rPr>
              <a:t>Subscribe to the Vegetable Crops Hotline Newsletter to receive up-to-date information about vegetable production and farm management from Purdue specialists and guest authors. Or search our extensive database.</a:t>
            </a:r>
          </a:p>
          <a:p>
            <a:pPr algn="ctr"/>
            <a:endParaRPr lang="en-US" sz="2000" dirty="0">
              <a:latin typeface="Acumin Pro" panose="020B0504020202020204" pitchFamily="34" charset="0"/>
            </a:endParaRP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Ask your County Educator for a form to sign up for a hard copy that is sent by U.S. Mail.</a:t>
            </a: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or</a:t>
            </a:r>
          </a:p>
          <a:p>
            <a:pPr algn="ctr"/>
            <a:r>
              <a:rPr lang="en-US" sz="2000" dirty="0">
                <a:latin typeface="Acumin Pro" panose="020B0504020202020204" pitchFamily="34" charset="0"/>
              </a:rPr>
              <a:t>Call 812-886-0198</a:t>
            </a:r>
          </a:p>
        </p:txBody>
      </p:sp>
    </p:spTree>
    <p:extLst>
      <p:ext uri="{BB962C8B-B14F-4D97-AF65-F5344CB8AC3E}">
        <p14:creationId xmlns:p14="http://schemas.microsoft.com/office/powerpoint/2010/main" val="23960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</TotalTime>
  <Words>188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Acumin Pro</vt:lpstr>
      <vt:lpstr>acumin-pro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Langenhoven, Petrus</dc:creator>
  <cp:lastModifiedBy>Langenhoven, Petrus</cp:lastModifiedBy>
  <cp:revision>43</cp:revision>
  <dcterms:created xsi:type="dcterms:W3CDTF">2023-03-24T19:41:30Z</dcterms:created>
  <dcterms:modified xsi:type="dcterms:W3CDTF">2024-03-14T22:05:00Z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2023-03-24T19:41:37Z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93a0aa11-919a-418e-b5bd-13bd408d37c3</vt:lpwstr>
  </property>
  <property fmtid="{D5CDD505-2E9C-101B-9397-08002B2CF9AE}" pid="8" name="MSIP_Label_4044bd30-2ed7-4c9d-9d12-46200872a97b_ContentBits">
    <vt:lpwstr>0</vt:lpwstr>
  </property>
</Properties>
</file>